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07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dou22bud.ucoz.net/7log/IMG_78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dou22bud.ucoz.net/7log/IMG_78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mdou22bud.ucoz.net/7log/IMG_78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mdou22bud.ucoz.net/7log/IMG_78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mdou22bud.ucoz.net/7log/IMG_78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 Windows</cp:lastModifiedBy>
  <cp:revision>1</cp:revision>
  <dcterms:created xsi:type="dcterms:W3CDTF">2020-08-24T04:53:22Z</dcterms:created>
  <dcterms:modified xsi:type="dcterms:W3CDTF">2020-08-24T04:56:24Z</dcterms:modified>
</cp:coreProperties>
</file>