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669287_4-phonoteka_org-p-osennii-fon-oktyabr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09800" y="609600"/>
            <a:ext cx="6553200" cy="56323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Машины везут урожай!»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Конструктивная деятельность очень важна для гармоничного развития дошкольника. Она совершенствует мелкую моторику — движения рук становятся быстрыми и ловкими. Создание построек и поделок формирует у ребёнка самостоятельность, стремление к достижению цели,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креативность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воспитывает эстетические чувства. В процессе конструирования малыш получает важный опыт исследовательского поведения. В младшей группе эта деятельность по-прежнему тесно связана с игрой: из деталей конструктора можно сделать машину и погрузить в нее урожай. Однако сам процесс создания построек и поделок уже более сложен, предполагает предварительное обдумывание и большее разнообразие материала.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Интересно проходят занятия в младшей группе №1 «Цыплята». Педагог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Савульская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Валентина Геннадьевна предложила построить грузовую машину из блоков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Дьенеша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которые формируют основные сенсорные понятия: цвет, форма, величина. Малыши играют и получают знания.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honoteka.org/uploads/posts/2021-04/1619669287_4-phonoteka_org-p-osennii-fon-oktyabr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14338" name="Picture 2" descr="D:\По сайту\2021-2022 год\Группа Цыплята №1\1 гр\1 гр\WhatsApp Image 2021-10-27 at 12.48.11.jpeg"/>
          <p:cNvPicPr>
            <a:picLocks noChangeAspect="1" noChangeArrowheads="1"/>
          </p:cNvPicPr>
          <p:nvPr/>
        </p:nvPicPr>
        <p:blipFill>
          <a:blip r:embed="rId3"/>
          <a:srcRect b="10000"/>
          <a:stretch>
            <a:fillRect/>
          </a:stretch>
        </p:blipFill>
        <p:spPr bwMode="auto">
          <a:xfrm rot="350582">
            <a:off x="4688916" y="386384"/>
            <a:ext cx="3302000" cy="3962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339" name="Picture 3" descr="D:\По сайту\2021-2022 год\Группа Цыплята №1\1 гр\1 гр\WhatsApp Image 2021-10-27 at 12.48.29.jpeg"/>
          <p:cNvPicPr>
            <a:picLocks noChangeAspect="1" noChangeArrowheads="1"/>
          </p:cNvPicPr>
          <p:nvPr/>
        </p:nvPicPr>
        <p:blipFill>
          <a:blip r:embed="rId4"/>
          <a:srcRect b="10714"/>
          <a:stretch>
            <a:fillRect/>
          </a:stretch>
        </p:blipFill>
        <p:spPr bwMode="auto">
          <a:xfrm rot="21367018">
            <a:off x="963533" y="1780392"/>
            <a:ext cx="3200400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honoteka.org/uploads/posts/2021-04/1619669287_4-phonoteka_org-p-osennii-fon-oktyabr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15362" name="Picture 2" descr="D:\По сайту\2021-2022 год\Группа Цыплята №1\1 гр\1 гр\WhatsApp Image 2021-10-27 at 12.48.39.jpeg"/>
          <p:cNvPicPr>
            <a:picLocks noChangeAspect="1" noChangeArrowheads="1"/>
          </p:cNvPicPr>
          <p:nvPr/>
        </p:nvPicPr>
        <p:blipFill>
          <a:blip r:embed="rId3"/>
          <a:srcRect b="16848"/>
          <a:stretch>
            <a:fillRect/>
          </a:stretch>
        </p:blipFill>
        <p:spPr bwMode="auto">
          <a:xfrm rot="21074198">
            <a:off x="656580" y="625332"/>
            <a:ext cx="3505200" cy="3886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363" name="Picture 3" descr="D:\По сайту\2021-2022 год\Группа Цыплята №1\1 гр\1 гр\WhatsApp Image 2021-10-27 at 12.48.54.jpeg"/>
          <p:cNvPicPr>
            <a:picLocks noChangeAspect="1" noChangeArrowheads="1"/>
          </p:cNvPicPr>
          <p:nvPr/>
        </p:nvPicPr>
        <p:blipFill>
          <a:blip r:embed="rId4"/>
          <a:srcRect b="6897"/>
          <a:stretch>
            <a:fillRect/>
          </a:stretch>
        </p:blipFill>
        <p:spPr bwMode="auto">
          <a:xfrm rot="358962">
            <a:off x="5006012" y="1685537"/>
            <a:ext cx="3314700" cy="4114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2021-11-02T06:30:06Z</dcterms:created>
  <dcterms:modified xsi:type="dcterms:W3CDTF">2021-11-02T06:36:57Z</dcterms:modified>
</cp:coreProperties>
</file>