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07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xn----8sbanrqckt5au.xn--p1ai/wp-content/uploads/2017/03/image2D7MDTT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dou28.gusobr.ru/wp-content/uploads/2018/10/Pravila-povedeniya-v-muzykalnom-zale-3.jpg"/>
          <p:cNvPicPr>
            <a:picLocks noChangeAspect="1" noChangeArrowheads="1"/>
          </p:cNvPicPr>
          <p:nvPr/>
        </p:nvPicPr>
        <p:blipFill>
          <a:blip r:embed="rId2"/>
          <a:srcRect l="14186" t="4837" r="15603" b="3258"/>
          <a:stretch>
            <a:fillRect/>
          </a:stretch>
        </p:blipFill>
        <p:spPr bwMode="auto">
          <a:xfrm>
            <a:off x="0" y="838200"/>
            <a:ext cx="6629400" cy="739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dou28.gusobr.ru/wp-content/uploads/2018/10/Pravila-povedeniya-v-muzykalnom-zale-2.jpg"/>
          <p:cNvPicPr>
            <a:picLocks noChangeAspect="1" noChangeArrowheads="1"/>
          </p:cNvPicPr>
          <p:nvPr/>
        </p:nvPicPr>
        <p:blipFill>
          <a:blip r:embed="rId2"/>
          <a:srcRect l="15602" t="4837" r="13072" b="3258"/>
          <a:stretch>
            <a:fillRect/>
          </a:stretch>
        </p:blipFill>
        <p:spPr bwMode="auto">
          <a:xfrm>
            <a:off x="457200" y="762000"/>
            <a:ext cx="6096000" cy="716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dou28.gusobr.ru/wp-content/uploads/2018/10/Pravila-povedeniya-v-muzykalnom-zale-4.jpg"/>
          <p:cNvPicPr>
            <a:picLocks noChangeAspect="1" noChangeArrowheads="1"/>
          </p:cNvPicPr>
          <p:nvPr/>
        </p:nvPicPr>
        <p:blipFill>
          <a:blip r:embed="rId2"/>
          <a:srcRect l="15602" t="4837" r="13072" b="3258"/>
          <a:stretch>
            <a:fillRect/>
          </a:stretch>
        </p:blipFill>
        <p:spPr bwMode="auto">
          <a:xfrm>
            <a:off x="609600" y="1066800"/>
            <a:ext cx="5791200" cy="708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dou28.gusobr.ru/wp-content/uploads/2018/10/Pravila-povedeniya-v-muzykalnom-zale-8.jpg"/>
          <p:cNvPicPr>
            <a:picLocks noChangeAspect="1" noChangeArrowheads="1"/>
          </p:cNvPicPr>
          <p:nvPr/>
        </p:nvPicPr>
        <p:blipFill>
          <a:blip r:embed="rId2"/>
          <a:srcRect l="15603" t="3225" r="14186" b="3258"/>
          <a:stretch>
            <a:fillRect/>
          </a:stretch>
        </p:blipFill>
        <p:spPr bwMode="auto">
          <a:xfrm>
            <a:off x="457200" y="685800"/>
            <a:ext cx="5943600" cy="739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dou28.gusobr.ru/wp-content/uploads/2018/10/Pravila-povedeniya-v-muzykalnom-zale-6.jpg"/>
          <p:cNvPicPr>
            <a:picLocks noChangeAspect="1" noChangeArrowheads="1"/>
          </p:cNvPicPr>
          <p:nvPr/>
        </p:nvPicPr>
        <p:blipFill>
          <a:blip r:embed="rId2"/>
          <a:srcRect l="15602" t="4837" r="13072" b="4871"/>
          <a:stretch>
            <a:fillRect/>
          </a:stretch>
        </p:blipFill>
        <p:spPr bwMode="auto">
          <a:xfrm>
            <a:off x="304800" y="609600"/>
            <a:ext cx="3048000" cy="2667000"/>
          </a:xfrm>
          <a:prstGeom prst="rect">
            <a:avLst/>
          </a:prstGeom>
          <a:noFill/>
        </p:spPr>
      </p:pic>
      <p:pic>
        <p:nvPicPr>
          <p:cNvPr id="18436" name="Picture 4" descr="https://dou28.gusobr.ru/wp-content/uploads/2018/10/Pravila-povedeniya-v-muzykalnom-zale-5.jpg"/>
          <p:cNvPicPr>
            <a:picLocks noChangeAspect="1" noChangeArrowheads="1"/>
          </p:cNvPicPr>
          <p:nvPr/>
        </p:nvPicPr>
        <p:blipFill>
          <a:blip r:embed="rId3"/>
          <a:srcRect l="15603" t="4837" r="14186" b="6483"/>
          <a:stretch>
            <a:fillRect/>
          </a:stretch>
        </p:blipFill>
        <p:spPr bwMode="auto">
          <a:xfrm>
            <a:off x="3200400" y="2895600"/>
            <a:ext cx="3229495" cy="2819400"/>
          </a:xfrm>
          <a:prstGeom prst="rect">
            <a:avLst/>
          </a:prstGeom>
          <a:noFill/>
        </p:spPr>
      </p:pic>
      <p:pic>
        <p:nvPicPr>
          <p:cNvPr id="18438" name="Picture 6" descr="https://dou28.gusobr.ru/wp-content/uploads/2018/10/Pravila-povedeniya-v-muzykalnom-zale-7.jpg"/>
          <p:cNvPicPr>
            <a:picLocks noChangeAspect="1" noChangeArrowheads="1"/>
          </p:cNvPicPr>
          <p:nvPr/>
        </p:nvPicPr>
        <p:blipFill>
          <a:blip r:embed="rId4"/>
          <a:srcRect l="15301" t="4837" r="16717" b="4871"/>
          <a:stretch>
            <a:fillRect/>
          </a:stretch>
        </p:blipFill>
        <p:spPr bwMode="auto">
          <a:xfrm>
            <a:off x="609600" y="5562600"/>
            <a:ext cx="3320143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 Windows</cp:lastModifiedBy>
  <cp:revision>1</cp:revision>
  <dcterms:created xsi:type="dcterms:W3CDTF">2020-08-24T04:59:30Z</dcterms:created>
  <dcterms:modified xsi:type="dcterms:W3CDTF">2020-08-24T06:06:57Z</dcterms:modified>
</cp:coreProperties>
</file>