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07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21.cap.ru/home/4084/foto/psiholog/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pbs.twimg.com/media/DXnMF2gWkAMO7H3.jpg:lar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 Windows</cp:lastModifiedBy>
  <cp:revision>1</cp:revision>
  <dcterms:created xsi:type="dcterms:W3CDTF">2020-08-24T04:47:03Z</dcterms:created>
  <dcterms:modified xsi:type="dcterms:W3CDTF">2020-08-24T04:51:36Z</dcterms:modified>
</cp:coreProperties>
</file>