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070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228600"/>
            <a:ext cx="5715000" cy="95410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«КАЗАХСКИЙ ЯЗЫК –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ПАП, ДЛЯ МАМ И ДЛЯ МЕНЯ»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81ede3dbe5ec9502604ce0d2148741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67200"/>
            <a:ext cx="5321130" cy="424891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600200"/>
            <a:ext cx="6019800" cy="72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Казахский язык – это родной язык казахского народа. Казахский язык – государственный язык Республики Казахстан. Однако, вопрос внедрения и развития государственного языка в Казахстане до сих пор не решен полностью. Скорее всего, это проблема времени. Если в начале ХХ века великий Абай </a:t>
            </a:r>
            <a:r>
              <a:rPr kumimoji="0" lang="ru-RU" sz="125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Кунанбаев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 пропагандировал идею изучения русского языка, то теперь пришло время, когда нужно изучать казахский язык.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Государственный стандарт дошкольного воспитания и обучения Республики Казахстан предусматривает обучение детей казахскому языку с трехлетнего возраста. Целесообразность такого начала обучения обусловлена тем, что этот период развития ребенка характеризуется интенсивным формированием познавательных процессов, более быстрым и легким, чем на последующих ступенях, усвоением умений и навыков. Успешному усвоению языка способствует  ряд  психологических  особенностей,  присущих  детям-дошкольникам: высокая восприимчивость и активная память.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Целью обучения государственному языку детей детского сада является приобщение ребенка к истокам казахской народной культуры через обучение элементарному общению на казахском языке.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Чем раньше начать изучать язык, тем лучше. В детском саду - в самый раз. Для обучения казахскому языку детей в нашем детском саду  воспитателями и педагогами делается немало. Отрадно, что маленькие воспитанники детского сада с русским языком обучения и воспитания, у которых только наблюдается формирование речи и разговорного языка, радуют окружающих произношением новых слов на казахском языке. Ведь именно детский сад способствует начальному формированию навыков в освоении казахского языка.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Речевые образцы для каждого занятия составляем с учетом речевых возможностей детей и вводим в активный словарь посредством создания игровых ситуаций и ситуаций каждодневного общения.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В обучении фонематической, лексической и грамматической стороны устной речи мы используем материал малых фольклорных форм: песенок, </a:t>
            </a:r>
            <a:r>
              <a:rPr kumimoji="0" lang="ru-RU" sz="125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потешек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ejaVu Sans" pitchFamily="34" charset="0"/>
                <a:ea typeface="DejaVu Sans" pitchFamily="34" charset="0"/>
                <a:cs typeface="DejaVu San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</cp:revision>
  <dcterms:created xsi:type="dcterms:W3CDTF">2020-01-06T07:41:40Z</dcterms:created>
  <dcterms:modified xsi:type="dcterms:W3CDTF">2020-01-06T07:56:57Z</dcterms:modified>
</cp:coreProperties>
</file>