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530" y="-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на сайт\WhatsApp Image 2023-01-04 at 17.48.1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на сайт\WhatsApp Image 2023-01-04 at 17.48.2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на сайт\WhatsApp Image 2023-01-04 at 17.48.22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на сайт\WhatsApp Image 2023-01-04 at 17.48.2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на сайт\WhatsApp Image 2023-01-04 at 17.48.23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на сайт\WhatsApp Image 2023-01-04 at 17.48.2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на сайт\WhatsApp Image 2023-01-04 at 17.48.24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на сайт\WhatsApp Image 2023-01-04 at 17.48.24 (2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на сайт\WhatsApp Image 2023-01-04 at 17.48.2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2023-01-05T08:19:00Z</dcterms:created>
  <dcterms:modified xsi:type="dcterms:W3CDTF">2023-01-26T03:36:05Z</dcterms:modified>
</cp:coreProperties>
</file>