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624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1006799/10341/v/950/depositphotos_103415746-stock-illustration-summer-floral-mea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" y="228600"/>
            <a:ext cx="83068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Воспитанники КГКП «Ясли-сад №3» </a:t>
            </a:r>
            <a:r>
              <a:rPr lang="ru-RU" sz="2400" b="1" cap="none" spc="0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акимата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города Рудного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приняли участие в городском конкурсе рисунков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2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асфальте </a:t>
            </a:r>
            <a:r>
              <a:rPr lang="ru-RU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kk-KZ" sz="36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Бақытты балалық шақ</a:t>
            </a:r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36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905000"/>
            <a:ext cx="2440668" cy="39087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Дошкольники </a:t>
            </a:r>
            <a:endParaRPr lang="ru-RU" sz="2000" b="1" cap="none" spc="0" dirty="0" smtClean="0">
              <a:ln w="1905"/>
              <a:solidFill>
                <a:srgbClr val="BA062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старшей группы №4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создали картину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«Я РИСУЮ МИР!!!»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 </a:t>
            </a:r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Дарья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Плотников Кирилл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Мамаева Настя</a:t>
            </a:r>
            <a:endParaRPr lang="ru-RU" sz="2000" b="1" dirty="0" smtClean="0">
              <a:ln w="1905"/>
              <a:solidFill>
                <a:srgbClr val="BA062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err="1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Шабакина</a:t>
            </a:r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Лера</a:t>
            </a:r>
          </a:p>
          <a:p>
            <a:pPr algn="ctr"/>
            <a:r>
              <a:rPr lang="ru-RU" sz="2000" b="1" dirty="0" err="1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Гальвер</a:t>
            </a:r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Дарья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BA062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Громада София</a:t>
            </a:r>
          </a:p>
          <a:p>
            <a:pPr algn="ctr"/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19400"/>
            <a:ext cx="2800767" cy="3477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000" b="1" i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Воспитанники ГПП №5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оздали картину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«СОЛНЕЧНАЯ СТРАНА»</a:t>
            </a:r>
          </a:p>
          <a:p>
            <a:pPr algn="ctr"/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Исаева Амина</a:t>
            </a:r>
          </a:p>
          <a:p>
            <a:pPr algn="ctr"/>
            <a:r>
              <a:rPr lang="ru-RU" sz="2000" b="1" i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Сумжанов</a:t>
            </a: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Арнур</a:t>
            </a:r>
            <a:endParaRPr lang="ru-RU" sz="2000" b="1" i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000" b="1" i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Бармалюк</a:t>
            </a: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Александра</a:t>
            </a:r>
          </a:p>
          <a:p>
            <a:pPr algn="ctr"/>
            <a:r>
              <a:rPr lang="ru-RU" sz="2000" b="1" i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Тисленко</a:t>
            </a: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Данил</a:t>
            </a:r>
          </a:p>
          <a:p>
            <a:pPr algn="ctr"/>
            <a:r>
              <a:rPr lang="ru-RU" sz="2000" b="1" i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Сандовский</a:t>
            </a:r>
            <a:r>
              <a:rPr lang="ru-RU" sz="20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Матвей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905000"/>
            <a:ext cx="2666999" cy="31700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старшей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группы №6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нарисовали картину</a:t>
            </a:r>
            <a:endParaRPr lang="ru-RU" sz="2000" b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«СЛАДКИЙ ПРИЗ»</a:t>
            </a:r>
          </a:p>
          <a:p>
            <a:pPr algn="ctr"/>
            <a:r>
              <a:rPr lang="ru-RU" sz="20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Брезговин</a:t>
            </a:r>
            <a:r>
              <a:rPr lang="ru-RU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Саша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Макарова Вика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Долматова Катя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Рыжиков Кирилл</a:t>
            </a:r>
          </a:p>
          <a:p>
            <a:pPr algn="ctr"/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6799/10341/v/950/depositphotos_103415746-stock-illustration-summer-floral-mea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7" descr="D:\По сайту\2020-2021 ГОД\Конкурс рисунок на асвальте\WhatsApp Image 2021-05-14 at 14.15.2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8448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D:\По сайту\2020-2021 ГОД\Конкурс рисунок на асвальте\WhatsApp Image 2021-05-14 at 14.16.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90800"/>
            <a:ext cx="291465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8" descr="D:\По сайту\2020-2021 ГОД\Конкурс рисунок на асвальте\WhatsApp Image 2021-05-14 at 14.15.3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352800"/>
            <a:ext cx="234315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:\По сайту\2020-2021 ГОД\Конкурс рисунок на асвальте\WhatsApp Image 2021-05-14 at 14.15.5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609600"/>
            <a:ext cx="2895600" cy="386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0" y="5334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 №4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«Непоседы»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0800" y="1828800"/>
            <a:ext cx="4202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Иванова Татьяна Михайловна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6799/10341/v/950/depositphotos_103415746-stock-illustration-summer-floral-mea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097" name="Picture 1" descr="D:\По сайту\2020-2021 ГОД\Конкурс рисунок на асвальте\WhatsApp Image 2021-05-14 at 14.17.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304800"/>
            <a:ext cx="26289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D:\По сайту\2020-2021 ГОД\Конкурс рисунок на асвальте\WhatsApp Image 2021-05-14 at 14.17.2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819400"/>
            <a:ext cx="2838450" cy="378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По сайту\2020-2021 ГОД\Конкурс рисунок на асвальте\WhatsApp Image 2021-05-14 at 14.17.4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21336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По сайту\2020-2021 ГОД\Конкурс рисунок на асвальте\WhatsApp Image 2021-05-14 at 14.18.23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838450" cy="378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81200" y="533400"/>
            <a:ext cx="4038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Группа №6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«Сказочная страна»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2057400"/>
            <a:ext cx="4267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Воспитатель: </a:t>
            </a:r>
          </a:p>
          <a:p>
            <a:pPr algn="ctr"/>
            <a:r>
              <a:rPr lang="ru-RU" sz="2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Батт</a:t>
            </a:r>
            <a:r>
              <a:rPr lang="ru-RU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Виктория Викторовна</a:t>
            </a:r>
            <a:endParaRPr lang="ru-RU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6799/10341/v/950/depositphotos_103415746-stock-illustration-summer-floral-mead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073" name="Picture 1" descr="D:\По сайту\2020-2021 ГОД\Конкурс рисунок на асвальте\WhatsApp Image 2021-05-14 at 14.19.0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4368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По сайту\2020-2021 ГОД\Конкурс рисунок на асвальте\WhatsApp Image 2021-05-14 at 14.18.4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057400"/>
            <a:ext cx="325755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9600" y="228600"/>
            <a:ext cx="3612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№5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Знайки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9600" y="457200"/>
            <a:ext cx="4292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Косьмина Виктория Сергеевна</a:t>
            </a:r>
            <a:endParaRPr lang="ru-RU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120</Words>
  <PresentationFormat>Экран (4:3)</PresentationFormat>
  <Paragraphs>44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2021-05-14T09:06:58Z</dcterms:created>
  <dcterms:modified xsi:type="dcterms:W3CDTF">2021-05-17T03:45:22Z</dcterms:modified>
</cp:coreProperties>
</file>