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 безопасности… — МБДОУ д/с №15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b="1220"/>
          <a:stretch>
            <a:fillRect/>
          </a:stretch>
        </p:blipFill>
        <p:spPr bwMode="auto">
          <a:xfrm>
            <a:off x="304800" y="304801"/>
            <a:ext cx="8534400" cy="6172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33400" y="457200"/>
            <a:ext cx="82296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Концепция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республиканской информационной кампании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kk-KZ" sz="1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Безопасные окна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Общая информация: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настоящее время остается актуальной проблема обеспечения безопасности детей в многоэтажных домах в связи с участившимися случаями выпадения малышей из окон. Особенно часто это происходит с детьми в возрасте от 2 до 5 лет. Причиной несчастных случаев является безответственное отношение родителей, взрослых родственников.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Небрежное отношение к родительским обязанностям проявляется в том, что родители не объясняют детям опасность выпадения из открытого окна,  не предпринимают такие меры, как установка на окно решетки, блокирования ручек открывания.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Поэтому предлагаемая акция направлена на предотвращение возможных трагедий посредством проведения разъяснительной работы с взрослыми и детьми в форме родительских собраний, утренников, внеклассной работы в дошкольных, школьных, внешкольных организациях образования.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информационной кампании: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предупреждение несчастных случаев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связанных с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выпадени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детей из окон, обратить внимание родителей о возможных трагических последствиях в результате выпадения 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из окон, на необходимость соблюдения правил безопасности.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 информационной кампании: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повышение информированности общественности, включая взрослых и детей: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 опасностях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неограниченного доступа 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 открытым окнам многоквартирных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домо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 о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тветственности родителей за жизнь и здоровье детей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; 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kk-KZ" sz="13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проведения</a:t>
            </a:r>
            <a:r>
              <a:rPr kumimoji="0" lang="kk-KZ" sz="13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акции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 по 14 апреля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20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23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года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География проведения мероприятий: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Акмолинская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Актюбинская,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Алматинская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Атырауская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Восточно-Казахстанская,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Жамбылская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Западно-Казахстанская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Карагандинская,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Кызылординская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Костанайская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Мангистауская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Павлодарская, Северо-Казахстанская, 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Туркестанская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области, 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области Абай, Жетысу, Улытау,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города  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Астана,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kumimoji="0" lang="kk-KZ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и Шымкент</a:t>
            </a:r>
            <a:endParaRPr kumimoji="0" lang="kk-K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57200" y="609600"/>
            <a:ext cx="8001000" cy="556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Организаторы информационной кампании: 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Комитет по охране прав детей Министерства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просвещения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РК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управления образования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внутренней политики,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жилищно-коммунального хозяйства, 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департаменты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полиции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областей, гг. Астаны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и Шымкент,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неправительственные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международные 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(по согласованию)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средства массовой информации.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Целевые группы информационной кампании: 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родители (законные представители), дети, представители государственных структур, общественных и неправительственных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й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средства массовой информации.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Особенности  информационной кампании: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 рамках республиканской информационной кампании в каждом регионе страны местными  исполнительными органами областей, городов Астана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и Шымкент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неправительственными организациями будут проводиться мероприятия направленные на: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1)привлечение внимания </a:t>
            </a:r>
            <a:r>
              <a:rPr kumimoji="0" lang="kk-KZ" sz="13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родителей</a:t>
            </a:r>
            <a:r>
              <a:rPr kumimoji="0" lang="ru-RU" sz="13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 возможных трагических последствиях в результате выпадения </a:t>
            </a:r>
            <a:r>
              <a:rPr kumimoji="0" lang="kk-KZ" sz="13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kumimoji="0" lang="ru-RU" sz="13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из окон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- предполагается оформление и  обновление тематических информационных стендов для родителей и учащихся в организациях образования,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распространение листовок, 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размещение в СМИ и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социальных сетях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видеороликов,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памятокдля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родителей по профилактике выпадения детей из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ок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он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публикация статей, интервью в СМИ, выпуск и распространение информационных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материалов,проведение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тематических семинаров, классных часов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флеш-мобов, челленджей, конкурсов, тематических игр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и др.; 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2)пропаганду ответственного </a:t>
            </a:r>
            <a:r>
              <a:rPr kumimoji="0" lang="ru-RU" sz="135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родительства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– организация правового всеобуча для родителей, проведение родительских собраний,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консультаци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й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семинаров-тренингов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и др.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Проведение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медиа-сопровождени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я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мероприятий, выпуск анонсов, тематических роликов.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повышение уровня информированности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родителей и 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детей, активизация вовлечения родителей, государственных и общественных организаций в деятельность по обеспечению </a:t>
            </a:r>
            <a:r>
              <a:rPr kumimoji="0" lang="kk-KZ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безопасности </a:t>
            </a: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детей.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dmin\Desktop\Букл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497</Words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2023-04-06T09:11:33Z</dcterms:created>
  <dcterms:modified xsi:type="dcterms:W3CDTF">2023-04-06T09:24:01Z</dcterms:modified>
</cp:coreProperties>
</file>